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 txBox="1"/>
          <p:nvPr>
            <p:ph type="ctrTitle"/>
          </p:nvPr>
        </p:nvSpPr>
        <p:spPr>
          <a:xfrm>
            <a:off y="1461141" x="1997075"/>
            <a:ext cy="1470000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y="3002402" x="1997075"/>
            <a:ext cy="1162499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032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32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/>
          <p:nvPr/>
        </p:nvSpPr>
        <p:spPr>
          <a:xfrm>
            <a:off y="0" x="0"/>
            <a:ext cy="6858000" cx="31352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6" name="Shape 16"/>
          <p:cNvSpPr/>
          <p:nvPr/>
        </p:nvSpPr>
        <p:spPr>
          <a:xfrm>
            <a:off y="0" x="3175"/>
            <a:ext cy="8128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7" name="Shape 17"/>
          <p:cNvSpPr/>
          <p:nvPr/>
        </p:nvSpPr>
        <p:spPr>
          <a:xfrm>
            <a:off y="2555875" x="3175"/>
            <a:ext cy="815975" cx="635000"/>
          </a:xfrm>
          <a:custGeom>
            <a:pathLst>
              <a:path w="400" extrusionOk="0" h="514">
                <a:moveTo>
                  <a:pt y="0" x="400"/>
                </a:moveTo>
                <a:lnTo>
                  <a:pt y="0" x="0"/>
                </a:lnTo>
                <a:lnTo>
                  <a:pt y="514" x="0"/>
                </a:lnTo>
                <a:lnTo>
                  <a:pt y="514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8" name="Shape 18"/>
          <p:cNvSpPr/>
          <p:nvPr/>
        </p:nvSpPr>
        <p:spPr>
          <a:xfrm>
            <a:off y="1743075" x="3175"/>
            <a:ext cy="8128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9" name="Shape 19"/>
          <p:cNvSpPr/>
          <p:nvPr/>
        </p:nvSpPr>
        <p:spPr>
          <a:xfrm>
            <a:off y="1743075" x="152400"/>
            <a:ext cy="8128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0" name="Shape 20"/>
          <p:cNvSpPr/>
          <p:nvPr/>
        </p:nvSpPr>
        <p:spPr>
          <a:xfrm>
            <a:off y="4302125" x="152400"/>
            <a:ext cy="812800" cx="1317625"/>
          </a:xfrm>
          <a:custGeom>
            <a:pathLst>
              <a:path w="830" extrusionOk="0" h="512">
                <a:moveTo>
                  <a:pt y="0" x="830"/>
                </a:moveTo>
                <a:lnTo>
                  <a:pt y="0" x="398"/>
                </a:ln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1" name="Shape 21"/>
          <p:cNvSpPr/>
          <p:nvPr/>
        </p:nvSpPr>
        <p:spPr>
          <a:xfrm>
            <a:off y="3486150" x="152400"/>
            <a:ext cy="815975" cx="1317625"/>
          </a:xfrm>
          <a:custGeom>
            <a:pathLst>
              <a:path w="830" extrusionOk="0" h="514">
                <a:moveTo>
                  <a:pt y="0" x="432"/>
                </a:moveTo>
                <a:lnTo>
                  <a:pt y="0" x="0"/>
                </a:lnTo>
                <a:lnTo>
                  <a:pt y="514" x="398"/>
                </a:lnTo>
                <a:lnTo>
                  <a:pt y="514" x="830"/>
                </a:lnTo>
                <a:lnTo>
                  <a:pt y="0" x="43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2" name="Shape 22"/>
          <p:cNvSpPr/>
          <p:nvPr/>
        </p:nvSpPr>
        <p:spPr>
          <a:xfrm>
            <a:off y="3486150" x="984250"/>
            <a:ext cy="815975" cx="1322387"/>
          </a:xfrm>
          <a:custGeom>
            <a:pathLst>
              <a:path w="833" extrusionOk="0" h="514">
                <a:moveTo>
                  <a:pt y="514" x="399"/>
                </a:moveTo>
                <a:lnTo>
                  <a:pt y="514" x="833"/>
                </a:lnTo>
                <a:lnTo>
                  <a:pt y="0" x="435"/>
                </a:lnTo>
                <a:lnTo>
                  <a:pt y="0" x="0"/>
                </a:lnTo>
                <a:lnTo>
                  <a:pt y="514" x="399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3" name="Shape 23"/>
          <p:cNvSpPr/>
          <p:nvPr/>
        </p:nvSpPr>
        <p:spPr>
          <a:xfrm>
            <a:off y="3486150" x="3175"/>
            <a:ext cy="815975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4" name="Shape 24"/>
          <p:cNvSpPr/>
          <p:nvPr/>
        </p:nvSpPr>
        <p:spPr>
          <a:xfrm>
            <a:off y="6045200" x="984250"/>
            <a:ext cy="812800" cx="1322387"/>
          </a:xfrm>
          <a:custGeom>
            <a:pathLst>
              <a:path w="833" extrusionOk="0" h="512">
                <a:moveTo>
                  <a:pt y="0" x="399"/>
                </a:moveTo>
                <a:lnTo>
                  <a:pt y="512" x="0"/>
                </a:lnTo>
                <a:lnTo>
                  <a:pt y="512" x="435"/>
                </a:lnTo>
                <a:lnTo>
                  <a:pt y="0" x="833"/>
                </a:lnTo>
                <a:lnTo>
                  <a:pt y="0" x="399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5" name="Shape 25"/>
          <p:cNvSpPr/>
          <p:nvPr/>
        </p:nvSpPr>
        <p:spPr>
          <a:xfrm>
            <a:off y="5232400" x="984250"/>
            <a:ext cy="812800" cx="1322387"/>
          </a:xfrm>
          <a:custGeom>
            <a:pathLst>
              <a:path w="833" extrusionOk="0" h="512">
                <a:moveTo>
                  <a:pt y="0" x="435"/>
                </a:moveTo>
                <a:lnTo>
                  <a:pt y="0" x="0"/>
                </a:lnTo>
                <a:lnTo>
                  <a:pt y="512" x="399"/>
                </a:lnTo>
                <a:lnTo>
                  <a:pt y="512" x="833"/>
                </a:lnTo>
                <a:lnTo>
                  <a:pt y="0" x="435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6" name="Shape 26"/>
          <p:cNvSpPr/>
          <p:nvPr/>
        </p:nvSpPr>
        <p:spPr>
          <a:xfrm>
            <a:off y="5232400" x="1820863"/>
            <a:ext cy="812800" cx="1317625"/>
          </a:xfrm>
          <a:custGeom>
            <a:pathLst>
              <a:path w="830" extrusionOk="0" h="512">
                <a:moveTo>
                  <a:pt y="0" x="434"/>
                </a:moveTo>
                <a:lnTo>
                  <a:pt y="0" x="0"/>
                </a:lnTo>
                <a:lnTo>
                  <a:pt y="512" x="398"/>
                </a:lnTo>
                <a:lnTo>
                  <a:pt y="512" x="830"/>
                </a:lnTo>
                <a:lnTo>
                  <a:pt y="0" x="43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7" name="Shape 27"/>
          <p:cNvSpPr/>
          <p:nvPr/>
        </p:nvSpPr>
        <p:spPr>
          <a:xfrm>
            <a:off y="812800" x="3175"/>
            <a:ext cy="8128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8" name="Shape 28"/>
          <p:cNvSpPr/>
          <p:nvPr/>
        </p:nvSpPr>
        <p:spPr>
          <a:xfrm>
            <a:off y="2555875" x="152400"/>
            <a:ext cy="815975" cx="1317625"/>
          </a:xfrm>
          <a:custGeom>
            <a:pathLst>
              <a:path w="830" extrusionOk="0" h="514">
                <a:moveTo>
                  <a:pt y="514" x="0"/>
                </a:moveTo>
                <a:lnTo>
                  <a:pt y="514" x="432"/>
                </a:lnTo>
                <a:lnTo>
                  <a:pt y="0" x="830"/>
                </a:lnTo>
                <a:lnTo>
                  <a:pt y="0" x="398"/>
                </a:lnTo>
                <a:lnTo>
                  <a:pt y="514" x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9" name="Shape 29"/>
          <p:cNvSpPr/>
          <p:nvPr/>
        </p:nvSpPr>
        <p:spPr>
          <a:xfrm>
            <a:off y="4302125" x="984250"/>
            <a:ext cy="812800" cx="1322387"/>
          </a:xfrm>
          <a:custGeom>
            <a:pathLst>
              <a:path w="833" extrusionOk="0" h="512">
                <a:moveTo>
                  <a:pt y="512" x="0"/>
                </a:moveTo>
                <a:lnTo>
                  <a:pt y="512" x="435"/>
                </a:lnTo>
                <a:lnTo>
                  <a:pt y="0" x="833"/>
                </a:lnTo>
                <a:lnTo>
                  <a:pt y="0" x="399"/>
                </a:lnTo>
                <a:lnTo>
                  <a:pt y="512" x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0" name="Shape 30"/>
          <p:cNvSpPr/>
          <p:nvPr/>
        </p:nvSpPr>
        <p:spPr>
          <a:xfrm>
            <a:off y="4302125" x="3175"/>
            <a:ext cy="8128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1" name="Shape 31"/>
          <p:cNvSpPr/>
          <p:nvPr/>
        </p:nvSpPr>
        <p:spPr>
          <a:xfrm>
            <a:off y="6045200" x="1820863"/>
            <a:ext cy="8128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4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2" name="Shape 32"/>
          <p:cNvSpPr/>
          <p:nvPr/>
        </p:nvSpPr>
        <p:spPr>
          <a:xfrm>
            <a:off y="6045200" x="152400"/>
            <a:ext cy="8128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3" name="Shape 33"/>
          <p:cNvSpPr/>
          <p:nvPr/>
        </p:nvSpPr>
        <p:spPr>
          <a:xfrm>
            <a:off y="6045200" x="3175"/>
            <a:ext cy="8128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4" name="Shape 34"/>
          <p:cNvSpPr/>
          <p:nvPr/>
        </p:nvSpPr>
        <p:spPr>
          <a:xfrm>
            <a:off y="5232400" x="3175"/>
            <a:ext cy="8128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5" name="Shape 35"/>
          <p:cNvSpPr/>
          <p:nvPr/>
        </p:nvSpPr>
        <p:spPr>
          <a:xfrm>
            <a:off y="5232400" x="152400"/>
            <a:ext cy="8128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6" name="Shape 36"/>
          <p:cNvSpPr/>
          <p:nvPr/>
        </p:nvSpPr>
        <p:spPr>
          <a:xfrm>
            <a:off y="0" x="7415211"/>
            <a:ext cy="816301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7" name="Shape 37"/>
          <p:cNvSpPr/>
          <p:nvPr/>
        </p:nvSpPr>
        <p:spPr>
          <a:xfrm>
            <a:off y="1746911" x="8397875"/>
            <a:ext cy="813611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8" name="Shape 38"/>
          <p:cNvSpPr/>
          <p:nvPr/>
        </p:nvSpPr>
        <p:spPr>
          <a:xfrm>
            <a:off y="2560524" x="8397875"/>
            <a:ext cy="813611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9" name="Shape 39"/>
          <p:cNvSpPr/>
          <p:nvPr/>
        </p:nvSpPr>
        <p:spPr>
          <a:xfrm>
            <a:off y="2689" x="8397875"/>
            <a:ext cy="813611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0" name="Shape 40"/>
          <p:cNvSpPr/>
          <p:nvPr/>
        </p:nvSpPr>
        <p:spPr>
          <a:xfrm>
            <a:off y="816300" x="8397875"/>
            <a:ext cy="809578" cx="746125"/>
          </a:xfrm>
          <a:custGeom>
            <a:pathLst>
              <a:path w="470" extrusionOk="0" h="602">
                <a:moveTo>
                  <a:pt y="0" x="0"/>
                </a:moveTo>
                <a:lnTo>
                  <a:pt y="602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1" name="Shape 41"/>
          <p:cNvSpPr/>
          <p:nvPr/>
        </p:nvSpPr>
        <p:spPr>
          <a:xfrm>
            <a:off y="816300" x="7415211"/>
            <a:ext cy="813611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buNone/>
              <a:defRPr sz="3600"/>
            </a:lvl1pPr>
            <a:lvl2pPr rtl="0">
              <a:buNone/>
              <a:defRPr sz="3600"/>
            </a:lvl2pPr>
            <a:lvl3pPr rtl="0">
              <a:buNone/>
              <a:defRPr sz="3600"/>
            </a:lvl3pPr>
            <a:lvl4pPr rtl="0">
              <a:buNone/>
              <a:defRPr sz="3600"/>
            </a:lvl4pPr>
            <a:lvl5pPr rtl="0">
              <a:buNone/>
              <a:defRPr sz="3600"/>
            </a:lvl5pPr>
            <a:lvl6pPr rtl="0">
              <a:buNone/>
              <a:defRPr sz="3600"/>
            </a:lvl6pPr>
            <a:lvl7pPr rtl="0">
              <a:buNone/>
              <a:defRPr sz="3600"/>
            </a:lvl7pPr>
            <a:lvl8pPr rtl="0">
              <a:buNone/>
              <a:defRPr sz="3600"/>
            </a:lvl8pPr>
            <a:lvl9pPr rtl="0">
              <a:buNone/>
              <a:defRPr sz="3600"/>
            </a:lvl9pPr>
          </a:lstStyle>
          <a:p/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lt1"/>
              </a:buClr>
              <a:buSzPct val="166666"/>
              <a:buFont typeface="Arial"/>
              <a:buChar char="•"/>
              <a:defRPr sz="3200">
                <a:solidFill>
                  <a:schemeClr val="lt1"/>
                </a:solidFill>
              </a:defRPr>
            </a:lvl1pPr>
            <a:lvl2pPr algn="l" rtl="0" indent="-285750" marL="742950">
              <a:spcBef>
                <a:spcPts val="560"/>
              </a:spcBef>
              <a:buClr>
                <a:schemeClr val="lt1"/>
              </a:buClr>
              <a:buSzPct val="100000"/>
              <a:buFont typeface="Courier New"/>
              <a:buChar char="o"/>
              <a:defRPr sz="2800">
                <a:solidFill>
                  <a:schemeClr val="lt1"/>
                </a:solidFill>
              </a:defRPr>
            </a:lvl2pPr>
            <a:lvl3pPr algn="l" rtl="0" indent="-228600" marL="114300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>
                <a:solidFill>
                  <a:schemeClr val="lt1"/>
                </a:solidFill>
              </a:defRPr>
            </a:lvl3pPr>
            <a:lvl4pPr algn="l" rtl="0" indent="-228600" marL="160020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>
                <a:solidFill>
                  <a:schemeClr val="lt1"/>
                </a:solidFill>
              </a:defRPr>
            </a:lvl4pPr>
            <a:lvl5pPr algn="l" rtl="0" indent="-228600" marL="205740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>
                <a:solidFill>
                  <a:schemeClr val="lt1"/>
                </a:solidFill>
              </a:defRPr>
            </a:lvl5pPr>
            <a:lvl6pPr algn="l" rtl="0" indent="-228600" marL="251460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>
                <a:solidFill>
                  <a:schemeClr val="lt1"/>
                </a:solidFill>
              </a:defRPr>
            </a:lvl6pPr>
            <a:lvl7pPr algn="l" rtl="0" indent="-228600" marL="297180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>
                <a:solidFill>
                  <a:schemeClr val="lt1"/>
                </a:solidFill>
              </a:defRPr>
            </a:lvl7pPr>
            <a:lvl8pPr algn="l" rtl="0" indent="-228600" marL="342900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baseline="0" sz="2000">
                <a:solidFill>
                  <a:schemeClr val="lt1"/>
                </a:solidFill>
              </a:defRPr>
            </a:lvl8pPr>
            <a:lvl9pPr algn="l" rtl="0" indent="-228600" marL="388620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baseline="0" sz="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Shape 45"/>
          <p:cNvSpPr/>
          <p:nvPr/>
        </p:nvSpPr>
        <p:spPr>
          <a:xfrm>
            <a:off y="0" x="7415211"/>
            <a:ext cy="816301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6" name="Shape 46"/>
          <p:cNvSpPr/>
          <p:nvPr/>
        </p:nvSpPr>
        <p:spPr>
          <a:xfrm>
            <a:off y="1746911" x="8397875"/>
            <a:ext cy="813611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7" name="Shape 47"/>
          <p:cNvSpPr/>
          <p:nvPr/>
        </p:nvSpPr>
        <p:spPr>
          <a:xfrm>
            <a:off y="2560524" x="8397875"/>
            <a:ext cy="813611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8" name="Shape 48"/>
          <p:cNvSpPr/>
          <p:nvPr/>
        </p:nvSpPr>
        <p:spPr>
          <a:xfrm>
            <a:off y="816300" x="7415211"/>
            <a:ext cy="813611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1600200" x="457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2" type="body"/>
          </p:nvPr>
        </p:nvSpPr>
        <p:spPr>
          <a:xfrm>
            <a:off y="1600200" x="4648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53" name="Shape 53"/>
          <p:cNvSpPr/>
          <p:nvPr/>
        </p:nvSpPr>
        <p:spPr>
          <a:xfrm>
            <a:off y="0" x="7415211"/>
            <a:ext cy="816301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4" name="Shape 54"/>
          <p:cNvSpPr/>
          <p:nvPr/>
        </p:nvSpPr>
        <p:spPr>
          <a:xfrm>
            <a:off y="1746911" x="8397875"/>
            <a:ext cy="813611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5" name="Shape 55"/>
          <p:cNvSpPr/>
          <p:nvPr/>
        </p:nvSpPr>
        <p:spPr>
          <a:xfrm>
            <a:off y="2560524" x="8397875"/>
            <a:ext cy="813611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6" name="Shape 56"/>
          <p:cNvSpPr/>
          <p:nvPr/>
        </p:nvSpPr>
        <p:spPr>
          <a:xfrm>
            <a:off y="816300" x="7415211"/>
            <a:ext cy="813611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Shape 59"/>
          <p:cNvSpPr/>
          <p:nvPr/>
        </p:nvSpPr>
        <p:spPr>
          <a:xfrm>
            <a:off y="3486150" x="3175"/>
            <a:ext cy="815975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0" name="Shape 60"/>
          <p:cNvSpPr/>
          <p:nvPr/>
        </p:nvSpPr>
        <p:spPr>
          <a:xfrm>
            <a:off y="4302125" x="3175"/>
            <a:ext cy="8128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1" name="Shape 61"/>
          <p:cNvSpPr/>
          <p:nvPr/>
        </p:nvSpPr>
        <p:spPr>
          <a:xfrm>
            <a:off y="6045200" x="152400"/>
            <a:ext cy="8128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2" name="Shape 62"/>
          <p:cNvSpPr/>
          <p:nvPr/>
        </p:nvSpPr>
        <p:spPr>
          <a:xfrm>
            <a:off y="5232400" x="152400"/>
            <a:ext cy="8128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3" name="Shape 63"/>
          <p:cNvSpPr/>
          <p:nvPr/>
        </p:nvSpPr>
        <p:spPr>
          <a:xfrm>
            <a:off y="0" x="7415211"/>
            <a:ext cy="816301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4" name="Shape 64"/>
          <p:cNvSpPr/>
          <p:nvPr/>
        </p:nvSpPr>
        <p:spPr>
          <a:xfrm>
            <a:off y="1746911" x="8397875"/>
            <a:ext cy="813611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5" name="Shape 65"/>
          <p:cNvSpPr/>
          <p:nvPr/>
        </p:nvSpPr>
        <p:spPr>
          <a:xfrm>
            <a:off y="2560524" x="8397875"/>
            <a:ext cy="813611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6" name="Shape 66"/>
          <p:cNvSpPr/>
          <p:nvPr/>
        </p:nvSpPr>
        <p:spPr>
          <a:xfrm>
            <a:off y="816300" x="7415211"/>
            <a:ext cy="813611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idx="1" type="body"/>
          </p:nvPr>
        </p:nvSpPr>
        <p:spPr>
          <a:xfrm>
            <a:off y="4427537" x="1574800"/>
            <a:ext cy="6843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14300" marL="0">
              <a:buSzPct val="100000"/>
              <a:buNone/>
              <a:defRPr sz="1800"/>
            </a:lvl1pPr>
            <a:lvl2pPr algn="ctr" rtl="0" indent="114300" marL="0">
              <a:buSzPct val="100000"/>
              <a:buNone/>
              <a:defRPr sz="1800"/>
            </a:lvl2pPr>
            <a:lvl3pPr algn="ctr" rtl="0" indent="114300" marL="0">
              <a:buSzPct val="100000"/>
              <a:buNone/>
              <a:defRPr sz="1800"/>
            </a:lvl3pPr>
            <a:lvl4pPr algn="ctr" rtl="0" indent="114300" marL="0">
              <a:buSzPct val="100000"/>
              <a:buNone/>
              <a:defRPr sz="1800"/>
            </a:lvl4pPr>
            <a:lvl5pPr algn="ctr" rtl="0" indent="114300" marL="0">
              <a:buSzPct val="100000"/>
              <a:buNone/>
              <a:defRPr sz="1800"/>
            </a:lvl5pPr>
            <a:lvl6pPr algn="ctr" rtl="0" indent="114300" marL="0">
              <a:buSzPct val="100000"/>
              <a:buNone/>
              <a:defRPr sz="1800"/>
            </a:lvl6pPr>
            <a:lvl7pPr algn="ctr" rtl="0" indent="114300" marL="0">
              <a:buSzPct val="100000"/>
              <a:buNone/>
              <a:defRPr sz="1800"/>
            </a:lvl7pPr>
            <a:lvl8pPr algn="ctr" rtl="0" indent="114300" marL="0">
              <a:buSzPct val="100000"/>
              <a:buNone/>
              <a:defRPr sz="1800"/>
            </a:lvl8pPr>
            <a:lvl9pPr algn="ctr" rtl="0" indent="114300" marL="0">
              <a:buSzPct val="100000"/>
              <a:buNone/>
              <a:defRPr sz="1800"/>
            </a:lvl9pPr>
          </a:lstStyle>
          <a:p/>
        </p:txBody>
      </p:sp>
      <p:sp>
        <p:nvSpPr>
          <p:cNvPr id="69" name="Shape 69"/>
          <p:cNvSpPr/>
          <p:nvPr/>
        </p:nvSpPr>
        <p:spPr>
          <a:xfrm>
            <a:off y="3486150" x="3175"/>
            <a:ext cy="815975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0" name="Shape 70"/>
          <p:cNvSpPr/>
          <p:nvPr/>
        </p:nvSpPr>
        <p:spPr>
          <a:xfrm>
            <a:off y="4302125" x="3175"/>
            <a:ext cy="8128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1" name="Shape 71"/>
          <p:cNvSpPr/>
          <p:nvPr/>
        </p:nvSpPr>
        <p:spPr>
          <a:xfrm>
            <a:off y="6045200" x="152400"/>
            <a:ext cy="8128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2" name="Shape 72"/>
          <p:cNvSpPr/>
          <p:nvPr/>
        </p:nvSpPr>
        <p:spPr>
          <a:xfrm>
            <a:off y="5232400" x="152400"/>
            <a:ext cy="8128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3" name="Shape 73"/>
          <p:cNvSpPr/>
          <p:nvPr/>
        </p:nvSpPr>
        <p:spPr>
          <a:xfrm>
            <a:off y="0" x="7415211"/>
            <a:ext cy="816301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4" name="Shape 74"/>
          <p:cNvSpPr/>
          <p:nvPr/>
        </p:nvSpPr>
        <p:spPr>
          <a:xfrm>
            <a:off y="1746911" x="8397875"/>
            <a:ext cy="813611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5" name="Shape 75"/>
          <p:cNvSpPr/>
          <p:nvPr/>
        </p:nvSpPr>
        <p:spPr>
          <a:xfrm>
            <a:off y="2560524" x="8397875"/>
            <a:ext cy="813611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6" name="Shape 76"/>
          <p:cNvSpPr/>
          <p:nvPr/>
        </p:nvSpPr>
        <p:spPr>
          <a:xfrm>
            <a:off y="816300" x="7415211"/>
            <a:ext cy="813611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%" r="100%"/>
          </a:path>
          <a:tileRect b="-100%" l="-100%"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32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5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2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Shape 7"/>
          <p:cNvSpPr/>
          <p:nvPr/>
        </p:nvSpPr>
        <p:spPr>
          <a:xfrm>
            <a:off y="0" x="0"/>
            <a:ext cy="6858000" cx="31352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8" name="Shape 8"/>
          <p:cNvSpPr/>
          <p:nvPr/>
        </p:nvSpPr>
        <p:spPr>
          <a:xfrm>
            <a:off y="6045200" x="3175"/>
            <a:ext cy="8128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>
            <a:off y="5232400" x="3175"/>
            <a:ext cy="8128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>
            <a:off y="2689" x="8397875"/>
            <a:ext cy="813611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1" name="Shape 11"/>
          <p:cNvSpPr/>
          <p:nvPr/>
        </p:nvSpPr>
        <p:spPr>
          <a:xfrm>
            <a:off y="816300" x="8397875"/>
            <a:ext cy="809578" cx="746125"/>
          </a:xfrm>
          <a:custGeom>
            <a:pathLst>
              <a:path w="470" extrusionOk="0" h="602">
                <a:moveTo>
                  <a:pt y="0" x="0"/>
                </a:moveTo>
                <a:lnTo>
                  <a:pt y="602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ctrTitle"/>
          </p:nvPr>
        </p:nvSpPr>
        <p:spPr>
          <a:xfrm>
            <a:off y="1461141" x="1997075"/>
            <a:ext cy="1470000" cx="6400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00FF00"/>
                </a:solidFill>
                <a:latin typeface="Kaushan Script"/>
                <a:ea typeface="Kaushan Script"/>
                <a:cs typeface="Kaushan Script"/>
                <a:sym typeface="Kaushan Script"/>
              </a:rPr>
              <a:t>Famous people </a:t>
            </a:r>
          </a:p>
        </p:txBody>
      </p:sp>
      <p:sp>
        <p:nvSpPr>
          <p:cNvPr id="80" name="Shape 80"/>
          <p:cNvSpPr txBox="1"/>
          <p:nvPr>
            <p:ph idx="1" type="subTitle"/>
          </p:nvPr>
        </p:nvSpPr>
        <p:spPr>
          <a:xfrm>
            <a:off y="2931152" x="2103300"/>
            <a:ext cy="1162499" cx="6400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lang="en">
                <a:solidFill>
                  <a:srgbClr val="00FF00"/>
                </a:solidFill>
              </a:rPr>
              <a:t> </a:t>
            </a:r>
            <a:r>
              <a:rPr lang="en">
                <a:solidFill>
                  <a:srgbClr val="00FF00"/>
                </a:solidFill>
                <a:latin typeface="Kaushan Script"/>
                <a:ea typeface="Kaushan Script"/>
                <a:cs typeface="Kaushan Script"/>
                <a:sym typeface="Kaushan Script"/>
              </a:rPr>
              <a:t>By: Jonathan Ferreira and Evan Travis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sz="4800" lang="en">
                <a:solidFill>
                  <a:schemeClr val="accent1"/>
                </a:solidFill>
                <a:latin typeface="Syncopate"/>
                <a:ea typeface="Syncopate"/>
                <a:cs typeface="Syncopate"/>
                <a:sym typeface="Syncopate"/>
              </a:rPr>
              <a:t>NeyMar</a:t>
            </a:r>
          </a:p>
        </p:txBody>
      </p:sp>
      <p:sp>
        <p:nvSpPr>
          <p:cNvPr id="86" name="Shape 86"/>
          <p:cNvSpPr/>
          <p:nvPr/>
        </p:nvSpPr>
        <p:spPr>
          <a:xfrm>
            <a:off y="1417650" x="1389325"/>
            <a:ext cy="3346750" cx="50153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7" name="Shape 87"/>
          <p:cNvSpPr txBox="1"/>
          <p:nvPr/>
        </p:nvSpPr>
        <p:spPr>
          <a:xfrm>
            <a:off y="5159875" x="659600"/>
            <a:ext cy="1409700" cx="7433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>
                <a:solidFill>
                  <a:schemeClr val="accent1"/>
                </a:solidFill>
                <a:latin typeface="Syncopate"/>
                <a:ea typeface="Syncopate"/>
                <a:cs typeface="Syncopate"/>
                <a:sym typeface="Syncopate"/>
              </a:rPr>
              <a:t>El es neymar, el es un muchacho muy buen en fútbol también es Bajo. Neymar no es alto en gordo. El tambien es brazilio. 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sz="6000" lang="en">
                <a:solidFill>
                  <a:srgbClr val="FF0000"/>
                </a:solidFill>
                <a:latin typeface="Yanone Kaffeesatz"/>
                <a:ea typeface="Yanone Kaffeesatz"/>
                <a:cs typeface="Yanone Kaffeesatz"/>
                <a:sym typeface="Yanone Kaffeesatz"/>
              </a:rPr>
              <a:t>Iker Casillas</a:t>
            </a:r>
          </a:p>
        </p:txBody>
      </p:sp>
      <p:sp>
        <p:nvSpPr>
          <p:cNvPr id="93" name="Shape 93"/>
          <p:cNvSpPr/>
          <p:nvPr/>
        </p:nvSpPr>
        <p:spPr>
          <a:xfrm>
            <a:off y="1417650" x="1342725"/>
            <a:ext cy="3913924" cx="51085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94" name="Shape 94"/>
          <p:cNvSpPr txBox="1"/>
          <p:nvPr/>
        </p:nvSpPr>
        <p:spPr>
          <a:xfrm>
            <a:off y="5331575" x="970600"/>
            <a:ext cy="1239900" cx="618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>
                <a:solidFill>
                  <a:srgbClr val="FF0000"/>
                </a:solidFill>
                <a:latin typeface="Yanone Kaffeesatz"/>
                <a:ea typeface="Yanone Kaffeesatz"/>
                <a:cs typeface="Yanone Kaffeesatz"/>
                <a:sym typeface="Yanone Kaffeesatz"/>
              </a:rPr>
              <a:t>Es casillas.  Es un muy buen jugador  de Real madrid , el también es flaco en moreno.  Casillas no es gordo en rubio. El es spano.      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sz="4800" lang="en">
                <a:solidFill>
                  <a:srgbClr val="FF9900"/>
                </a:solidFill>
              </a:rPr>
              <a:t>Pelé</a:t>
            </a:r>
          </a:p>
        </p:txBody>
      </p:sp>
      <p:sp>
        <p:nvSpPr>
          <p:cNvPr id="100" name="Shape 100"/>
          <p:cNvSpPr/>
          <p:nvPr/>
        </p:nvSpPr>
        <p:spPr>
          <a:xfrm>
            <a:off y="1417650" x="1634812"/>
            <a:ext cy="3514725" cx="45243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1" name="Shape 101"/>
          <p:cNvSpPr txBox="1"/>
          <p:nvPr/>
        </p:nvSpPr>
        <p:spPr>
          <a:xfrm>
            <a:off y="5313775" x="753300"/>
            <a:ext cy="1076100" cx="6287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en">
                <a:solidFill>
                  <a:srgbClr val="FF9900"/>
                </a:solidFill>
              </a:rPr>
              <a:t>Es Pelé. Es o melhor jogador do mundo. Es moreno en fabuloso. El es brazilio en de santos no brasil.  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sz="4800" lang="en">
                <a:solidFill>
                  <a:srgbClr val="6AA84F"/>
                </a:solidFill>
                <a:latin typeface="Impact"/>
                <a:ea typeface="Impact"/>
                <a:cs typeface="Impact"/>
                <a:sym typeface="Impact"/>
              </a:rPr>
              <a:t>Messi</a:t>
            </a:r>
          </a:p>
        </p:txBody>
      </p:sp>
      <p:sp>
        <p:nvSpPr>
          <p:cNvPr id="107" name="Shape 107"/>
          <p:cNvSpPr/>
          <p:nvPr/>
        </p:nvSpPr>
        <p:spPr>
          <a:xfrm>
            <a:off y="1417650" x="1438475"/>
            <a:ext cy="2989774" cx="47860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8" name="Shape 108"/>
          <p:cNvSpPr txBox="1"/>
          <p:nvPr/>
        </p:nvSpPr>
        <p:spPr>
          <a:xfrm>
            <a:off y="4569775" x="1003650"/>
            <a:ext cy="1300200" cx="57867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1800" lang="en">
                <a:solidFill>
                  <a:srgbClr val="38761D"/>
                </a:solidFill>
                <a:latin typeface="Impact"/>
                <a:ea typeface="Impact"/>
                <a:cs typeface="Impact"/>
                <a:sym typeface="Impact"/>
              </a:rPr>
              <a:t>es messi. es muy famoso,  messi es  bajo en  moreno.  el es argentino en mora en españa. 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sz="4800" lang="en">
                <a:solidFill>
                  <a:srgbClr val="FF00FF"/>
                </a:solidFill>
                <a:latin typeface="Crafty Girls"/>
                <a:ea typeface="Crafty Girls"/>
                <a:cs typeface="Crafty Girls"/>
                <a:sym typeface="Crafty Girls"/>
              </a:rPr>
              <a:t>Cristiano Ronaldo</a:t>
            </a:r>
          </a:p>
        </p:txBody>
      </p:sp>
      <p:sp>
        <p:nvSpPr>
          <p:cNvPr id="114" name="Shape 114"/>
          <p:cNvSpPr/>
          <p:nvPr/>
        </p:nvSpPr>
        <p:spPr>
          <a:xfrm>
            <a:off y="1417650" x="2277750"/>
            <a:ext cy="3262824" cx="32385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5" name="Shape 115"/>
          <p:cNvSpPr txBox="1"/>
          <p:nvPr/>
        </p:nvSpPr>
        <p:spPr>
          <a:xfrm>
            <a:off y="5191575" x="1095150"/>
            <a:ext cy="1071300" cx="56037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en">
                <a:solidFill>
                  <a:srgbClr val="FF00FF"/>
                </a:solidFill>
                <a:latin typeface="Crafty Girls"/>
                <a:ea typeface="Crafty Girls"/>
                <a:cs typeface="Crafty Girls"/>
                <a:sym typeface="Crafty Girls"/>
              </a:rPr>
              <a:t>Es Cristiano Ronaldo. Es muy famoso. Es muy gordo y feo. El es Portuguese.           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